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8" r:id="rId3"/>
    <p:sldId id="276" r:id="rId4"/>
    <p:sldId id="288" r:id="rId5"/>
    <p:sldId id="286" r:id="rId6"/>
    <p:sldId id="287" r:id="rId7"/>
    <p:sldId id="285" r:id="rId8"/>
    <p:sldId id="273" r:id="rId9"/>
    <p:sldId id="272" r:id="rId10"/>
    <p:sldId id="280" r:id="rId11"/>
    <p:sldId id="282" r:id="rId12"/>
    <p:sldId id="283" r:id="rId13"/>
    <p:sldId id="284" r:id="rId14"/>
    <p:sldId id="281" r:id="rId15"/>
    <p:sldId id="277" r:id="rId16"/>
    <p:sldId id="278" r:id="rId17"/>
    <p:sldId id="279" r:id="rId18"/>
    <p:sldId id="274" r:id="rId19"/>
    <p:sldId id="289" r:id="rId20"/>
    <p:sldId id="275" r:id="rId21"/>
    <p:sldId id="270" r:id="rId22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25"/>
      <p:bold r:id="rId26"/>
      <p:italic r:id="rId27"/>
      <p:bold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081422"/>
    <a:srgbClr val="B0FFFF"/>
    <a:srgbClr val="0A1523"/>
    <a:srgbClr val="ED2A24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0" autoAdjust="0"/>
    <p:restoredTop sz="85006" autoAdjust="0"/>
  </p:normalViewPr>
  <p:slideViewPr>
    <p:cSldViewPr snapToObjects="1">
      <p:cViewPr>
        <p:scale>
          <a:sx n="143" d="100"/>
          <a:sy n="143" d="100"/>
        </p:scale>
        <p:origin x="3064" y="3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extended-properti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customXml" Target="../ink/ink2.xml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sv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&amp;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37799"/>
            <a:ext cx="3970784" cy="30963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/>
              <a:t>Tables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Operators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take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Functions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4427984" y="1237799"/>
            <a:ext cx="4536504" cy="205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Keywords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and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914F-295B-C07C-85D4-7201773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35B-C461-D204-6F58-49C6BEF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8110A-5D35-14CF-AC22-035ED391012D}"/>
              </a:ext>
            </a:extLst>
          </p:cNvPr>
          <p:cNvSpPr txBox="1"/>
          <p:nvPr/>
        </p:nvSpPr>
        <p:spPr>
          <a:xfrm>
            <a:off x="457200" y="123256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Case sensitive operators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378987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20B5-B5C8-78AA-5108-CB55B01C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E49-1B60-E301-A870-EE80461A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Matches Regex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5D58-D78F-C773-153B-B02E18FFA6B4}"/>
              </a:ext>
            </a:extLst>
          </p:cNvPr>
          <p:cNvSpPr txBox="1"/>
          <p:nvPr/>
        </p:nvSpPr>
        <p:spPr>
          <a:xfrm>
            <a:off x="457200" y="1232567"/>
            <a:ext cx="728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Useful for matching resources by naming convention, resource ids, scopes</a:t>
            </a:r>
            <a:endParaRPr lang="en-US" sz="1800" dirty="0"/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 name matches regex ‘^.+-(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dev|test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kv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|app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’</a:t>
            </a:r>
          </a:p>
          <a:p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dirty="0"/>
              <a:t>Role Assignment scopes</a:t>
            </a:r>
          </a:p>
          <a:p>
            <a:endParaRPr lang="en-US" sz="1800" dirty="0" err="1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34FE-C46C-879F-F22B-6241576C3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PowerShell &amp; CLI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VS Code (</a:t>
            </a:r>
            <a:r>
              <a:rPr lang="en-US" dirty="0" err="1"/>
              <a:t>bARGE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A0BC-05D8-53CF-E187-F6839AB78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0299-0AF1-45B0-5041-125730C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B783-1F7B-253E-9372-1E454AEEA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a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ea typeface="Roboto" panose="02000000000000000000" pitchFamily="2" charset="0"/>
              </a:rPr>
              <a:t>Deployable with Infrastructure-as-Code</a:t>
            </a:r>
          </a:p>
          <a:p>
            <a:r>
              <a:rPr lang="en-US" sz="2200" dirty="0">
                <a:ea typeface="Roboto" panose="02000000000000000000" pitchFamily="2" charset="0"/>
              </a:rPr>
              <a:t>Code in git repositories</a:t>
            </a:r>
            <a:endParaRPr lang="en-US" sz="2000" dirty="0">
              <a:ea typeface="Roboto" panose="02000000000000000000" pitchFamily="2" charset="0"/>
            </a:endParaRPr>
          </a:p>
          <a:p>
            <a:r>
              <a:rPr lang="en-US" sz="2200" dirty="0">
                <a:ea typeface="Roboto" panose="02000000000000000000" pitchFamily="2" charset="0"/>
              </a:rPr>
              <a:t>Log Analytics Query packs</a:t>
            </a:r>
          </a:p>
          <a:p>
            <a:pPr lvl="1"/>
            <a:r>
              <a:rPr lang="en-US" sz="2000" dirty="0">
                <a:solidFill>
                  <a:srgbClr val="FFCD01"/>
                </a:solidFill>
                <a:ea typeface="Roboto" panose="02000000000000000000" pitchFamily="2" charset="0"/>
              </a:rPr>
              <a:t>Not directly available in ARG</a:t>
            </a:r>
          </a:p>
        </p:txBody>
      </p:sp>
    </p:spTree>
    <p:extLst>
      <p:ext uri="{BB962C8B-B14F-4D97-AF65-F5344CB8AC3E}">
        <p14:creationId xmlns:p14="http://schemas.microsoft.com/office/powerpoint/2010/main" val="393397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A67D-60AD-AC15-F650-BEA69900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663BA8-6461-CF69-FF10-B7117D0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E6BA25-2ADF-CFF1-523D-20F78857C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Showcase </a:t>
            </a:r>
            <a:r>
              <a:rPr lang="en-US" sz="1800" dirty="0" err="1">
                <a:ea typeface="Roboto" panose="02000000000000000000" pitchFamily="2" charset="0"/>
              </a:rPr>
              <a:t>bARGE</a:t>
            </a:r>
            <a:r>
              <a:rPr lang="en-US" sz="1800" dirty="0">
                <a:ea typeface="Roboto" panose="02000000000000000000" pitchFamily="2" charset="0"/>
              </a:rPr>
              <a:t> features</a:t>
            </a:r>
          </a:p>
          <a:p>
            <a:r>
              <a:rPr lang="en-US" sz="1800" dirty="0">
                <a:ea typeface="Roboto" panose="02000000000000000000" pitchFamily="2" charset="0"/>
              </a:rPr>
              <a:t>Comparison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1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properties (only VMs for now)</a:t>
            </a: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3655122" y="1707654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60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4134780" y="1707654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60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614440" y="1707654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60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Azure Resource Manager</a:t>
            </a: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D3BBE97-E26E-AB7E-3C7E-5BEAA9BE5D0F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8ECCCF5-CDB9-CEBC-ECD8-20B8B8BE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597A1D-E9AD-26EF-0786-39958938E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00808" y="1635646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ARM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KQL - What is it, explain ARG subset vs Azure Monitor(Log Analytics)/Data Explorer/Sentinel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Scopes &amp; Inheritance when querying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 dashboards, alerts and other ways to use ARG</a:t>
            </a: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5135</TotalTime>
  <Words>554</Words>
  <Application>Microsoft Macintosh PowerPoint</Application>
  <PresentationFormat>On-screen Show (16:9)</PresentationFormat>
  <Paragraphs>118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Emanuel Palm</vt:lpstr>
      <vt:lpstr>Notes</vt:lpstr>
      <vt:lpstr>Azure Resource Graph</vt:lpstr>
      <vt:lpstr>ARG KQL &amp; Syntax</vt:lpstr>
      <vt:lpstr>Case Sensitivity</vt:lpstr>
      <vt:lpstr>Matches Regex</vt:lpstr>
      <vt:lpstr>Ways to use Azure Resource Graph</vt:lpstr>
      <vt:lpstr>PowerPoint Presentation</vt:lpstr>
      <vt:lpstr>Tips &amp; Tricks</vt:lpstr>
      <vt:lpstr>Sharing Queries</vt:lpstr>
      <vt:lpstr>Demo / Showcase order</vt:lpstr>
      <vt:lpstr>bARGE</vt:lpstr>
      <vt:lpstr>Other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140</cp:revision>
  <dcterms:created xsi:type="dcterms:W3CDTF">2012-11-21T10:27:26Z</dcterms:created>
  <dcterms:modified xsi:type="dcterms:W3CDTF">2025-10-24T21:23:56Z</dcterms:modified>
</cp:coreProperties>
</file>